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64" r:id="rId4"/>
    <p:sldId id="263" r:id="rId5"/>
    <p:sldId id="261" r:id="rId6"/>
    <p:sldId id="259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58" d="100"/>
          <a:sy n="58" d="100"/>
        </p:scale>
        <p:origin x="8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1219F-F7A5-4634-A4C4-787F36527070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9DBE5-8602-4E41-8588-41BDA888D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>
                <a:solidFill>
                  <a:srgbClr val="38761D"/>
                </a:solidFill>
                <a:effectLst/>
                <a:latin typeface="Comic Sans MS" panose="030F0702030302020204" pitchFamily="66" charset="0"/>
              </a:rPr>
              <a:t>Registration</a:t>
            </a:r>
            <a:endParaRPr lang="en-US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000" b="1" i="0" u="none" strike="noStrike" dirty="0">
                <a:solidFill>
                  <a:srgbClr val="38761D"/>
                </a:solidFill>
                <a:effectLst/>
                <a:latin typeface="Comic Sans MS" panose="030F0702030302020204" pitchFamily="66" charset="0"/>
              </a:rPr>
              <a:t>Dance Performance</a:t>
            </a:r>
            <a:endParaRPr lang="en-US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>
                <a:solidFill>
                  <a:srgbClr val="38761D"/>
                </a:solidFill>
                <a:effectLst/>
                <a:latin typeface="Comic Sans MS" panose="030F0702030302020204" pitchFamily="66" charset="0"/>
              </a:rPr>
              <a:t>Welcome and Introductions</a:t>
            </a:r>
            <a:endParaRPr lang="en-US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Welcome to Southeast Raleigh Magnet High School. Messages and introductions from Principal Harden, Administration, and Support Staff</a:t>
            </a:r>
            <a:endParaRPr lang="en-US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>
                <a:solidFill>
                  <a:srgbClr val="38761D"/>
                </a:solidFill>
                <a:effectLst/>
                <a:latin typeface="Comic Sans MS" panose="030F0702030302020204" pitchFamily="66" charset="0"/>
              </a:rPr>
              <a:t>Band Performance</a:t>
            </a:r>
            <a:endParaRPr lang="en-US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>
                <a:solidFill>
                  <a:srgbClr val="38761D"/>
                </a:solidFill>
                <a:effectLst/>
                <a:latin typeface="Comic Sans MS" panose="030F0702030302020204" pitchFamily="66" charset="0"/>
              </a:rPr>
              <a:t>Student and Parent Break-outs</a:t>
            </a:r>
            <a:endParaRPr lang="en-US" b="0" dirty="0">
              <a:effectLst/>
            </a:endParaRPr>
          </a:p>
          <a:p>
            <a:pPr marL="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Nut and Bolts of what it takes to be successful (Kuhn, any other counselors)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Technology/Preparation</a:t>
            </a:r>
            <a:endParaRPr lang="en-US" sz="900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Update contact information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Powerschool</a:t>
            </a:r>
            <a:endParaRPr lang="en-US" sz="1000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Difference between HS and MS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Get Involved</a:t>
            </a:r>
          </a:p>
          <a:p>
            <a:pPr marL="1143000" lvl="2" indent="-22860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Clubs/Organizations</a:t>
            </a:r>
          </a:p>
          <a:p>
            <a:pPr marL="1143000" lvl="2" indent="-22860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After school programs</a:t>
            </a:r>
          </a:p>
          <a:p>
            <a:pPr marL="1143000" lvl="2" indent="-22860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Athletics</a:t>
            </a:r>
          </a:p>
          <a:p>
            <a:pPr marL="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Academies (Biomed, Engineering &amp; IT)/ IB/ Magnet (Arts, Design, Engineering and Humanities)</a:t>
            </a:r>
          </a:p>
          <a:p>
            <a:pPr marL="742950" lvl="1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UC Courses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9DBE5-8602-4E41-8588-41BDA888D8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9292-DC65-4EA0-8712-82B1AAAFE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BE1C8-C4B5-455C-AB12-3E80E6528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23B01-4C4D-406E-9EC0-4285BA5D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A69E-11BC-4430-80E5-7F232545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96748-667D-4F75-8112-1BB775A8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B511-4BB5-4BE8-8DDF-D0353C0A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363AA-E64A-40D6-B644-DCE145CE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EF1F6-0CF4-4C69-9466-96E45494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BD27-E75C-4AC0-9811-0C90E3A2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0FEEA-2790-467C-9AE2-7D8A096E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1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5B09B-5530-46BC-BF38-1D29F475C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D259C-C7F4-4E4A-830C-C7CB8FA3E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E4766-D699-44B1-8763-75AFEFA1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873B9-215A-445A-9721-A4C946E6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4009C-8ED0-49E8-9103-EE029273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6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D072-D304-46B4-B8EF-92743C83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FDBE9-D70D-453B-B0F4-3A25F5F02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C6BBC-E6E4-4D5E-9804-B1F83657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3DE7E-7574-4732-BE37-4BF36612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D3527-C183-4577-A370-52EFD72D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5950-FAF4-463A-A102-01B4B2DB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F5A31-DE69-4ABB-BC79-A79F6D92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EE4A2-FC04-430C-8A81-FEB1B771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887CA-C1F7-4625-BB3B-10EAAEE9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18B3F-F1C8-4F43-A84B-5DB70565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2885-1896-41BE-8502-FBD9BCA2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B96B-831A-4187-A7FC-D6DF28124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3441A-CFA8-428F-A64E-0907B35E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27BC5-6AF7-49B5-A6D2-5D363286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A9D1A-ED75-43F3-A166-3EC154F1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DFF15-5A25-4573-9EC5-F5DB3893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3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BF9E-E4AA-48C2-A036-63995438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81217-8A25-4382-A56E-3EA83A46A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6795A-95A2-4B4F-8396-E95DCA696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F9F04-F50B-4E3B-91CE-58B21A791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8A4A7-79A7-45AA-9B1C-3ED6CF2EB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AA56A-36F5-491B-A5E4-D1F98B22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633C73-6E31-47B9-B574-EB4A3CE7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75294-264C-4FF2-9037-C9FFE936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3D8F-0B25-4BBA-899E-18B8134E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E4D47-51C7-4C2A-B9E0-E5189D3C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A4B0-25AD-4E21-8098-DCC65537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CE8D4-0C7D-4FA2-A523-70A5781B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8B986-A230-43D8-865C-B26AD0F6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7F451-3179-415A-98F5-2BDEC0DA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A9D49-0E99-40BB-9728-6C53665B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7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E843-8DB1-4FFC-B521-850B32D7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620D7-D38D-4DE6-8658-BAA8F3B9F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1CA56-08D6-422F-987E-B05176BA3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48E7D-5476-46C1-802E-ABABD558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80C8A-CD0B-49FA-B54B-157685EA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E8C61-3D90-4893-8A0C-AF142129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5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9554-F086-4EC8-821B-DFFBB205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83450-4B59-4555-896F-003C9CE14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AF435-74F2-4DE5-AC13-876CCE7C3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66232-B84B-4645-A433-4E63740A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21AA9-7530-4CDD-B9D6-6C8718CF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3E4D0-530B-45D8-888F-1A80D424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FF3EC-044E-4BD1-8289-4EBBD999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DB8BF-C146-41BE-A7F5-A99E56DD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3FEB-B4C0-4FDF-838B-32205524F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1DF9-EB8B-42A7-B1E2-6D3B624BFE2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25F3A-B5A0-4BF5-8536-2301AACF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C5BE4-E901-4077-B2BE-5F3241D40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8F34-B339-493A-AE89-0CA36ACB7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8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image" Target="../media/image12.jp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ig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346DB0F9-D134-4397-BAC2-A6107C62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2054" y="1282"/>
            <a:ext cx="12191980" cy="685671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159CD1C-1495-48F7-94A6-B4F4FBAD96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0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1" y="5242652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5"/>
    </mc:Choice>
    <mc:Fallback xmlns="">
      <p:transition spd="slow" advTm="1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1A4FE-1D93-406A-8EE7-77EE332D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3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GET INVOLVED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98E054D-4C66-41BA-9E27-DA0D250C95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8" end="10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2005" y="968106"/>
            <a:ext cx="3281189" cy="24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5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250"/>
    </mc:Choice>
    <mc:Fallback xmlns="">
      <p:transition spd="slow" advTm="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893CE81-2E63-4CEE-B582-A0E54EE73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784531"/>
          </a:xfrm>
          <a:prstGeom prst="rect">
            <a:avLst/>
          </a:prstGeom>
        </p:spPr>
      </p:pic>
      <p:pic>
        <p:nvPicPr>
          <p:cNvPr id="40" name="Video 39">
            <a:hlinkClick r:id="" action="ppaction://media"/>
            <a:extLst>
              <a:ext uri="{FF2B5EF4-FFF2-40B4-BE49-F238E27FC236}">
                <a16:creationId xmlns:a16="http://schemas.microsoft.com/office/drawing/2014/main" id="{8BBE0929-771F-4D64-B65F-F3BCD7B9C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5838" y="2700234"/>
            <a:ext cx="3909150" cy="29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5"/>
    </mc:Choice>
    <mc:Fallback xmlns="">
      <p:transition spd="slow" advTm="4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2BE44A8D-BB0B-4F9F-9C32-84E79FB58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D4240-D180-4404-B2CE-BA73A074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2500"/>
              <a:t>Aiming High</a:t>
            </a:r>
            <a:br>
              <a:rPr lang="en-US" sz="2500"/>
            </a:br>
            <a:r>
              <a:rPr lang="en-US" sz="2500"/>
              <a:t>After Hours</a:t>
            </a:r>
            <a:br>
              <a:rPr lang="en-US" sz="2500"/>
            </a:br>
            <a:r>
              <a:rPr lang="en-US" sz="2500"/>
              <a:t>GET INVOLVED</a:t>
            </a:r>
            <a:br>
              <a:rPr lang="en-US" sz="2500"/>
            </a:br>
            <a:r>
              <a:rPr lang="en-US" sz="2500"/>
              <a:t>IN ALL THINGS AFTER SCHOOL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0F6D1-72FF-41C4-B0D8-33857EB6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Monday-Thursday</a:t>
            </a:r>
          </a:p>
          <a:p>
            <a:pPr marL="0" indent="0">
              <a:buNone/>
            </a:pPr>
            <a:r>
              <a:rPr lang="en-US" sz="2000"/>
              <a:t>2:30-5:30</a:t>
            </a:r>
          </a:p>
          <a:p>
            <a:pPr marL="0" indent="0">
              <a:buNone/>
            </a:pPr>
            <a:r>
              <a:rPr lang="en-US" sz="2000"/>
              <a:t>Room 204</a:t>
            </a:r>
          </a:p>
          <a:p>
            <a:pPr marL="0" indent="0">
              <a:buNone/>
            </a:pPr>
            <a:r>
              <a:rPr lang="en-US" sz="2000"/>
              <a:t>200 Hallway</a:t>
            </a:r>
          </a:p>
          <a:p>
            <a:endParaRPr lang="en-US" sz="200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67E2CD6-45FC-4CDF-821F-4766C5EF68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04631"/>
            <a:ext cx="3701667" cy="2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2"/>
    </mc:Choice>
    <mc:Fallback xmlns="">
      <p:transition spd="slow" advTm="2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4240-D180-4404-B2CE-BA73A074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42" y="2755533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The Program</a:t>
            </a:r>
          </a:p>
        </p:txBody>
      </p:sp>
      <p:pic>
        <p:nvPicPr>
          <p:cNvPr id="4" name="Picture 3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0AD3598F-20A7-4307-B8E4-69EB9050C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" b="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0F6D1-72FF-41C4-B0D8-33857EB6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549" y="2958030"/>
            <a:ext cx="8567431" cy="450038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Life Skills/Social Emotional Wellness /Homework Help, Tutoring with Certified Staff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Medical Math Monday, Terminology Tuesday, Wellness Wednesday, Take A Moment Thursday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 Discussions.  Safe place to talk freely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Free Food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Free Field Trips: Regular attendance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SIGN UP TODAY:  Website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5EF842E-FCB9-4EA7-B136-4326EBE58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05313"/>
            <a:ext cx="3270248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7"/>
    </mc:Choice>
    <mc:Fallback xmlns="">
      <p:transition spd="slow" advTm="2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D4240-D180-4404-B2CE-BA73A074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FIELD TRIPS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57EB63-3EA9-406A-BBFE-FCF1866A5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05399"/>
              </p:ext>
            </p:extLst>
          </p:nvPr>
        </p:nvGraphicFramePr>
        <p:xfrm>
          <a:off x="440675" y="1331572"/>
          <a:ext cx="6533606" cy="5089248"/>
        </p:xfrm>
        <a:graphic>
          <a:graphicData uri="http://schemas.openxmlformats.org/drawingml/2006/table">
            <a:tbl>
              <a:tblPr/>
              <a:tblGrid>
                <a:gridCol w="1641148">
                  <a:extLst>
                    <a:ext uri="{9D8B030D-6E8A-4147-A177-3AD203B41FA5}">
                      <a16:colId xmlns:a16="http://schemas.microsoft.com/office/drawing/2014/main" val="374170880"/>
                    </a:ext>
                  </a:extLst>
                </a:gridCol>
                <a:gridCol w="1322285">
                  <a:extLst>
                    <a:ext uri="{9D8B030D-6E8A-4147-A177-3AD203B41FA5}">
                      <a16:colId xmlns:a16="http://schemas.microsoft.com/office/drawing/2014/main" val="626436154"/>
                    </a:ext>
                  </a:extLst>
                </a:gridCol>
                <a:gridCol w="3570173">
                  <a:extLst>
                    <a:ext uri="{9D8B030D-6E8A-4147-A177-3AD203B41FA5}">
                      <a16:colId xmlns:a16="http://schemas.microsoft.com/office/drawing/2014/main" val="3707091010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69215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UPCOMING FIELD TRIPS</a:t>
                      </a:r>
                      <a:endParaRPr lang="en-US" sz="15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32715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DATE(S) OF TRIP/ACTIVITIES </a:t>
                      </a:r>
                      <a:endParaRPr lang="en-US" sz="15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6858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500" dirty="0">
                          <a:effectLst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PURPOSE OF TRIP/ACTIVITY</a:t>
                      </a: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220668"/>
                  </a:ext>
                </a:extLst>
              </a:tr>
              <a:tr h="550470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NC Zoo, 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Asheboro, North Carolina</a:t>
                      </a:r>
                      <a:endParaRPr lang="it-IT" sz="16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Friday, August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en-US" sz="18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Learn about animals in the habitat and careers in the healthcare field that pertain to animal care.</a:t>
                      </a: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127469"/>
                  </a:ext>
                </a:extLst>
              </a:tr>
              <a:tr h="904344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Museum of Life and Science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Durham, North Carolina</a:t>
                      </a:r>
                      <a:endParaRPr lang="en-US" sz="1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Saturday, September 17</a:t>
                      </a:r>
                      <a:endParaRPr lang="en-US" sz="180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Participate in healthcare related field trips to gain exposure to healthcare related careers and exposure to STEM activities. Learn how life and science correlate with one another.</a:t>
                      </a: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666890"/>
                  </a:ext>
                </a:extLst>
              </a:tr>
              <a:tr h="786386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NASA Air and Space Center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Hampton, Virginia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Saturday, September 24</a:t>
                      </a:r>
                      <a:endParaRPr lang="en-US" sz="18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Participate in healthcare related field trips to gain exposure to healthcare related careers and exposure to STEM activities. Learn more about Space and Air.</a:t>
                      </a: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581693"/>
                  </a:ext>
                </a:extLst>
              </a:tr>
              <a:tr h="1376176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Greensboro Science Center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Greensboro, North Carolina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Saturday, October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en-US" sz="1800" dirty="0">
                        <a:effectLst/>
                      </a:endParaRP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Participate in healthcare related field trips to gain exposure to healthcare related careers and exposure to STEM activities. At SKYWILD students will  imitate animal actions to allow them a  better understanding and greater appreciation for the diversity of life.</a:t>
                      </a:r>
                    </a:p>
                  </a:txBody>
                  <a:tcPr marL="62802" marR="62802" marT="39319" marB="3931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810220"/>
                  </a:ext>
                </a:extLst>
              </a:tr>
            </a:tbl>
          </a:graphicData>
        </a:graphic>
      </p:graphicFrame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65C54D27-6C8C-4308-B541-49339B22D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1662" y="2315924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7"/>
    </mc:Choice>
    <mc:Fallback xmlns="">
      <p:transition spd="slow" advTm="3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on a bus&#10;&#10;Description automatically generated with medium confidence">
            <a:extLst>
              <a:ext uri="{FF2B5EF4-FFF2-40B4-BE49-F238E27FC236}">
                <a16:creationId xmlns:a16="http://schemas.microsoft.com/office/drawing/2014/main" id="{62B215F7-0858-4EA4-A7A9-78A67A9B8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33475"/>
            <a:ext cx="2792413" cy="2078038"/>
          </a:xfrm>
          <a:prstGeom prst="rect">
            <a:avLst/>
          </a:prstGeom>
        </p:spPr>
      </p:pic>
      <p:pic>
        <p:nvPicPr>
          <p:cNvPr id="11" name="Picture 10" descr="A group of people sitting at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1C4E9160-21E5-4E93-A3D3-2F9E21D75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133475"/>
            <a:ext cx="2792413" cy="2078038"/>
          </a:xfrm>
          <a:prstGeom prst="rect">
            <a:avLst/>
          </a:prstGeom>
        </p:spPr>
      </p:pic>
      <p:pic>
        <p:nvPicPr>
          <p:cNvPr id="27" name="Picture 26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206AEEC3-F1DF-4855-8813-00AA2B06D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8" y="1133475"/>
            <a:ext cx="2078038" cy="2078038"/>
          </a:xfrm>
          <a:prstGeom prst="rect">
            <a:avLst/>
          </a:prstGeom>
        </p:spPr>
      </p:pic>
      <p:pic>
        <p:nvPicPr>
          <p:cNvPr id="5" name="Content Placeholder 4" descr="A picture containing person, preparing, table, several&#10;&#10;Description automatically generated">
            <a:extLst>
              <a:ext uri="{FF2B5EF4-FFF2-40B4-BE49-F238E27FC236}">
                <a16:creationId xmlns:a16="http://schemas.microsoft.com/office/drawing/2014/main" id="{EC2519F0-CF9A-4F2D-89DB-1C9F9F8B0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38" y="1133475"/>
            <a:ext cx="2082800" cy="2078038"/>
          </a:xfrm>
        </p:spPr>
      </p:pic>
      <p:pic>
        <p:nvPicPr>
          <p:cNvPr id="13" name="Picture 12" descr="A group of people on a bus&#10;&#10;Description automatically generated">
            <a:extLst>
              <a:ext uri="{FF2B5EF4-FFF2-40B4-BE49-F238E27FC236}">
                <a16:creationId xmlns:a16="http://schemas.microsoft.com/office/drawing/2014/main" id="{D50F4C34-C642-4635-8E5E-E7E50E5F8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9775"/>
            <a:ext cx="3271838" cy="2436813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028A3865-E03C-4E59-A296-EFE1DD861D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88" y="3279775"/>
            <a:ext cx="3271838" cy="2436813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6AB21654-651D-4638-B784-B55A98CD7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88" y="3279775"/>
            <a:ext cx="3271838" cy="2436813"/>
          </a:xfrm>
          <a:prstGeom prst="rect">
            <a:avLst/>
          </a:prstGeom>
        </p:spPr>
      </p:pic>
      <p:pic>
        <p:nvPicPr>
          <p:cNvPr id="30" name="Video 29">
            <a:hlinkClick r:id="" action="ppaction://media"/>
            <a:extLst>
              <a:ext uri="{FF2B5EF4-FFF2-40B4-BE49-F238E27FC236}">
                <a16:creationId xmlns:a16="http://schemas.microsoft.com/office/drawing/2014/main" id="{A08DF1A2-C3DC-42DC-A7C2-FAB8A05F1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2"/>
    </mc:Choice>
    <mc:Fallback xmlns="">
      <p:transition spd="slow" advTm="1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A9BB-DBFA-46A7-8B34-A5E89D72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Aiming High After Hours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D58F-0756-48E7-850B-7ECEE16E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Mrs. Po Taylor, Site Coordinator</a:t>
            </a:r>
          </a:p>
          <a:p>
            <a:r>
              <a:rPr lang="en-US" dirty="0"/>
              <a:t>Ms. Lynch</a:t>
            </a:r>
          </a:p>
          <a:p>
            <a:r>
              <a:rPr lang="en-US" dirty="0"/>
              <a:t>Ms. </a:t>
            </a:r>
            <a:r>
              <a:rPr lang="en-US" dirty="0" err="1"/>
              <a:t>Orner</a:t>
            </a:r>
            <a:endParaRPr lang="en-US" dirty="0"/>
          </a:p>
          <a:p>
            <a:r>
              <a:rPr lang="en-US" dirty="0"/>
              <a:t>Ms. Jones</a:t>
            </a:r>
          </a:p>
          <a:p>
            <a:r>
              <a:rPr lang="en-US" dirty="0"/>
              <a:t>Ms. Rosario</a:t>
            </a:r>
          </a:p>
          <a:p>
            <a:r>
              <a:rPr lang="en-US" dirty="0"/>
              <a:t>Mr. Wooden</a:t>
            </a:r>
          </a:p>
          <a:p>
            <a:r>
              <a:rPr lang="en-US" dirty="0"/>
              <a:t>Mr. Ormond</a:t>
            </a:r>
          </a:p>
          <a:p>
            <a:r>
              <a:rPr lang="en-US" dirty="0"/>
              <a:t>Mr. Kuhn</a:t>
            </a:r>
          </a:p>
          <a:p>
            <a:pPr marL="0" indent="0">
              <a:buNone/>
            </a:pPr>
            <a:r>
              <a:rPr lang="en-US" dirty="0"/>
              <a:t>This program is dedicated to the vision of Ms. Gary who founded the name Aiming High.  JOIN TODAY on Southeast Raleigh Website!</a:t>
            </a:r>
          </a:p>
          <a:p>
            <a:endParaRPr lang="en-US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CE85DA6F-DAF6-4600-A583-7F7B556E97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321" end="3480.51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7542" y="1825625"/>
            <a:ext cx="4002793" cy="30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1"/>
    </mc:Choice>
    <mc:Fallback xmlns="">
      <p:transition spd="slow" advTm="7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367</Words>
  <Application>Microsoft Office PowerPoint</Application>
  <PresentationFormat>Widescreen</PresentationFormat>
  <Paragraphs>66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GET INVOLVED</vt:lpstr>
      <vt:lpstr>PowerPoint Presentation</vt:lpstr>
      <vt:lpstr>Aiming High After Hours GET INVOLVED IN ALL THINGS AFTER SCHOOL</vt:lpstr>
      <vt:lpstr>The Program</vt:lpstr>
      <vt:lpstr>FIELD TRIPS</vt:lpstr>
      <vt:lpstr>PowerPoint Presentation</vt:lpstr>
      <vt:lpstr>Aiming High After Hours STAFF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MRS. PATRICIA O. Taylor</dc:creator>
  <cp:lastModifiedBy>Patricia Taylor _ Staff - SERaleighHS</cp:lastModifiedBy>
  <cp:revision>16</cp:revision>
  <dcterms:created xsi:type="dcterms:W3CDTF">2022-07-14T16:07:14Z</dcterms:created>
  <dcterms:modified xsi:type="dcterms:W3CDTF">2022-08-15T13:23:54Z</dcterms:modified>
</cp:coreProperties>
</file>